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7" r:id="rId5"/>
    <p:sldId id="262" r:id="rId6"/>
    <p:sldId id="261" r:id="rId7"/>
    <p:sldId id="271" r:id="rId8"/>
    <p:sldId id="263" r:id="rId9"/>
    <p:sldId id="264" r:id="rId10"/>
    <p:sldId id="266" r:id="rId11"/>
    <p:sldId id="265" r:id="rId12"/>
    <p:sldId id="268" r:id="rId13"/>
    <p:sldId id="269" r:id="rId14"/>
    <p:sldId id="270" r:id="rId15"/>
    <p:sldId id="26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F4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0C68D-9201-4947-AB28-490BC8A00F2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129B-F906-4737-AE47-465508BD7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6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0C68D-9201-4947-AB28-490BC8A00F2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129B-F906-4737-AE47-465508BD7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029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0C68D-9201-4947-AB28-490BC8A00F2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129B-F906-4737-AE47-465508BD7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859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0C68D-9201-4947-AB28-490BC8A00F2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129B-F906-4737-AE47-465508BD7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567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0C68D-9201-4947-AB28-490BC8A00F2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129B-F906-4737-AE47-465508BD7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900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0C68D-9201-4947-AB28-490BC8A00F2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129B-F906-4737-AE47-465508BD7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205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0C68D-9201-4947-AB28-490BC8A00F2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129B-F906-4737-AE47-465508BD7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68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0C68D-9201-4947-AB28-490BC8A00F2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129B-F906-4737-AE47-465508BD7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719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0C68D-9201-4947-AB28-490BC8A00F2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129B-F906-4737-AE47-465508BD7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633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0C68D-9201-4947-AB28-490BC8A00F2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129B-F906-4737-AE47-465508BD7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47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0C68D-9201-4947-AB28-490BC8A00F2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129B-F906-4737-AE47-465508BD7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412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0C68D-9201-4947-AB28-490BC8A00F2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9129B-F906-4737-AE47-465508BD7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96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5.wdp"/><Relationship Id="rId3" Type="http://schemas.microsoft.com/office/2007/relationships/hdphoto" Target="../media/hdphoto2.wdp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microsoft.com/office/2007/relationships/hdphoto" Target="../media/hdphoto3.wdp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1.png"/><Relationship Id="rId18" Type="http://schemas.openxmlformats.org/officeDocument/2006/relationships/image" Target="../media/image24.png"/><Relationship Id="rId3" Type="http://schemas.openxmlformats.org/officeDocument/2006/relationships/image" Target="../media/image14.png"/><Relationship Id="rId21" Type="http://schemas.microsoft.com/office/2007/relationships/hdphoto" Target="../media/hdphoto12.wdp"/><Relationship Id="rId7" Type="http://schemas.microsoft.com/office/2007/relationships/hdphoto" Target="../media/hdphoto6.wdp"/><Relationship Id="rId12" Type="http://schemas.openxmlformats.org/officeDocument/2006/relationships/image" Target="../media/image20.png"/><Relationship Id="rId17" Type="http://schemas.openxmlformats.org/officeDocument/2006/relationships/image" Target="../media/image23.png"/><Relationship Id="rId25" Type="http://schemas.microsoft.com/office/2007/relationships/hdphoto" Target="../media/hdphoto14.wdp"/><Relationship Id="rId2" Type="http://schemas.openxmlformats.org/officeDocument/2006/relationships/image" Target="../media/image13.png"/><Relationship Id="rId16" Type="http://schemas.microsoft.com/office/2007/relationships/hdphoto" Target="../media/hdphoto10.wdp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microsoft.com/office/2007/relationships/hdphoto" Target="../media/hdphoto8.wdp"/><Relationship Id="rId24" Type="http://schemas.openxmlformats.org/officeDocument/2006/relationships/image" Target="../media/image27.png"/><Relationship Id="rId5" Type="http://schemas.openxmlformats.org/officeDocument/2006/relationships/image" Target="../media/image16.png"/><Relationship Id="rId15" Type="http://schemas.openxmlformats.org/officeDocument/2006/relationships/image" Target="../media/image22.png"/><Relationship Id="rId23" Type="http://schemas.microsoft.com/office/2007/relationships/hdphoto" Target="../media/hdphoto13.wdp"/><Relationship Id="rId10" Type="http://schemas.openxmlformats.org/officeDocument/2006/relationships/image" Target="../media/image19.png"/><Relationship Id="rId19" Type="http://schemas.microsoft.com/office/2007/relationships/hdphoto" Target="../media/hdphoto11.wdp"/><Relationship Id="rId4" Type="http://schemas.openxmlformats.org/officeDocument/2006/relationships/image" Target="../media/image15.png"/><Relationship Id="rId9" Type="http://schemas.microsoft.com/office/2007/relationships/hdphoto" Target="../media/hdphoto7.wdp"/><Relationship Id="rId14" Type="http://schemas.microsoft.com/office/2007/relationships/hdphoto" Target="../media/hdphoto9.wdp"/><Relationship Id="rId22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dzen.ru/video/watch/6588785cb0a165026728447b?f=d2d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34537" y="-178420"/>
            <a:ext cx="12756996" cy="727059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645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8644" y="602166"/>
            <a:ext cx="10069551" cy="2352907"/>
          </a:xfrm>
          <a:prstGeom prst="rect">
            <a:avLst/>
          </a:prstGeom>
          <a:solidFill>
            <a:srgbClr val="B1F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dirty="0" smtClean="0">
                <a:solidFill>
                  <a:sysClr val="windowText" lastClr="000000"/>
                </a:solidFill>
              </a:rPr>
              <a:t>Секреты задач</a:t>
            </a:r>
            <a:endParaRPr lang="ru-RU" sz="9600" dirty="0">
              <a:solidFill>
                <a:sysClr val="windowText" lastClr="0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000" l="0" r="100000">
                        <a14:foregroundMark x1="14609" y1="18750" x2="14609" y2="18750"/>
                        <a14:foregroundMark x1="34375" y1="22778" x2="34375" y2="22778"/>
                        <a14:foregroundMark x1="42344" y1="20556" x2="42344" y2="20556"/>
                        <a14:foregroundMark x1="50547" y1="20972" x2="50547" y2="20972"/>
                        <a14:foregroundMark x1="56094" y1="26389" x2="56094" y2="26389"/>
                        <a14:foregroundMark x1="62578" y1="22083" x2="62891" y2="22083"/>
                        <a14:foregroundMark x1="70781" y1="17917" x2="70781" y2="17917"/>
                        <a14:foregroundMark x1="80391" y1="25000" x2="80391" y2="25000"/>
                        <a14:foregroundMark x1="88438" y1="21250" x2="88438" y2="21250"/>
                        <a14:foregroundMark x1="94063" y1="24861" x2="94063" y2="24861"/>
                        <a14:backgroundMark x1="46484" y1="41806" x2="81641" y2="420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274849"/>
            <a:ext cx="9344722" cy="52564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000" l="0" r="100000">
                        <a14:foregroundMark x1="14609" y1="18750" x2="14609" y2="18750"/>
                        <a14:foregroundMark x1="34375" y1="22778" x2="34375" y2="22778"/>
                        <a14:foregroundMark x1="42344" y1="20556" x2="42344" y2="20556"/>
                        <a14:foregroundMark x1="50547" y1="20972" x2="50547" y2="20972"/>
                        <a14:foregroundMark x1="56094" y1="26389" x2="56094" y2="26389"/>
                        <a14:foregroundMark x1="62578" y1="22083" x2="62891" y2="22083"/>
                        <a14:foregroundMark x1="70781" y1="17917" x2="70781" y2="17917"/>
                        <a14:foregroundMark x1="80391" y1="25000" x2="80391" y2="25000"/>
                        <a14:foregroundMark x1="88438" y1="21250" x2="88438" y2="21250"/>
                        <a14:foregroundMark x1="94063" y1="24861" x2="94063" y2="24861"/>
                        <a14:backgroundMark x1="46484" y1="41806" x2="81641" y2="42083"/>
                      </a14:backgroundRemoval>
                    </a14:imgEffect>
                  </a14:imgLayer>
                </a14:imgProps>
              </a:ext>
            </a:extLst>
          </a:blip>
          <a:srcRect t="83020" r="66857" b="-453"/>
          <a:stretch/>
        </p:blipFill>
        <p:spPr>
          <a:xfrm>
            <a:off x="9344722" y="6638693"/>
            <a:ext cx="3097114" cy="91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9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44966" y="-167268"/>
            <a:ext cx="12623181" cy="71702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010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46054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9590"/>
            <a:ext cx="12192000" cy="5118410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0" y="6205653"/>
            <a:ext cx="12192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0" y="6313448"/>
            <a:ext cx="12192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618" y="4070196"/>
            <a:ext cx="7719383" cy="249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06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44966" y="-167268"/>
            <a:ext cx="12623181" cy="71702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42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 rot="16200000">
            <a:off x="3590693" y="-622610"/>
            <a:ext cx="4462347" cy="8473069"/>
            <a:chOff x="8854068" y="0"/>
            <a:chExt cx="3337932" cy="6858001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8854068" y="0"/>
              <a:ext cx="3337932" cy="6858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 rot="5400000">
              <a:off x="7531303" y="2197305"/>
              <a:ext cx="6858000" cy="24633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>
                <a:buAutoNum type="arabicPeriod"/>
              </a:pPr>
              <a:r>
                <a:rPr lang="ru-RU" sz="4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Найди лишнее</a:t>
              </a:r>
            </a:p>
            <a:p>
              <a:pPr marL="514350" indent="-514350">
                <a:buAutoNum type="arabicPeriod"/>
              </a:pP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</a:p>
            <a:p>
              <a:pPr marL="514350" indent="-514350">
                <a:buAutoNum type="arabicPeriod"/>
              </a:pP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514350" indent="-514350">
                <a:buAutoNum type="arabicPeriod"/>
              </a:pPr>
              <a:endPara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514350" indent="-514350">
                <a:buAutoNum type="arabicPeriod"/>
              </a:pP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10000" r="90000"/>
                      </a14:imgEffect>
                    </a14:imgLayer>
                  </a14:imgProps>
                </a:ext>
              </a:extLst>
            </a:blip>
            <a:srcRect l="23065" r="22853"/>
            <a:stretch/>
          </p:blipFill>
          <p:spPr>
            <a:xfrm rot="5400000">
              <a:off x="10439333" y="450108"/>
              <a:ext cx="769435" cy="850528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10000" r="90000">
                          <a14:foregroundMark x1="31222" y1="75111" x2="32444" y2="77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400000">
              <a:off x="10399715" y="1508884"/>
              <a:ext cx="849600" cy="849600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6"/>
            <a:srcRect l="16528" t="20806" r="25392" b="6685"/>
            <a:stretch/>
          </p:blipFill>
          <p:spPr>
            <a:xfrm rot="5400000">
              <a:off x="10343234" y="2663759"/>
              <a:ext cx="962562" cy="849600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491" b="95164" l="10000" r="90000">
                          <a14:foregroundMark x1="54762" y1="63731" x2="54762" y2="63731"/>
                          <a14:foregroundMark x1="55833" y1="65112" x2="55833" y2="65112"/>
                          <a14:foregroundMark x1="57500" y1="65285" x2="57500" y2="65285"/>
                          <a14:foregroundMark x1="58810" y1="63903" x2="58810" y2="63903"/>
                          <a14:foregroundMark x1="59881" y1="62522" x2="59881" y2="62522"/>
                          <a14:backgroundMark x1="50000" y1="21071" x2="50357" y2="21071"/>
                          <a14:backgroundMark x1="55714" y1="17789" x2="55714" y2="17789"/>
                          <a14:backgroundMark x1="58095" y1="16753" x2="58095" y2="16753"/>
                        </a14:backgroundRemoval>
                      </a14:imgEffect>
                    </a14:imgLayer>
                  </a14:imgProps>
                </a:ext>
              </a:extLst>
            </a:blip>
            <a:srcRect l="18952" t="6725" r="18991" b="6394"/>
            <a:stretch/>
          </p:blipFill>
          <p:spPr>
            <a:xfrm rot="5400000">
              <a:off x="10384312" y="3834037"/>
              <a:ext cx="880406" cy="849600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9"/>
            <a:srcRect l="12419" t="3040" r="13451" b="2321"/>
            <a:stretch/>
          </p:blipFill>
          <p:spPr>
            <a:xfrm rot="5400000">
              <a:off x="9134859" y="504532"/>
              <a:ext cx="877355" cy="849600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5400000">
              <a:off x="9226914" y="1508884"/>
              <a:ext cx="693249" cy="84960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 rot="5400000">
              <a:off x="9120821" y="73670"/>
              <a:ext cx="6705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11"/>
            <a:srcRect l="12667" t="19667" r="13022" b="13667"/>
            <a:stretch/>
          </p:blipFill>
          <p:spPr>
            <a:xfrm rot="5400000">
              <a:off x="9218403" y="2429691"/>
              <a:ext cx="710266" cy="849600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4212" r="95245">
                          <a14:foregroundMark x1="61821" y1="22359" x2="61821" y2="22359"/>
                          <a14:foregroundMark x1="65082" y1="35563" x2="65082" y2="35563"/>
                          <a14:foregroundMark x1="52174" y1="47007" x2="52174" y2="470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400000">
              <a:off x="9023091" y="3554318"/>
              <a:ext cx="1100890" cy="849600"/>
            </a:xfrm>
            <a:prstGeom prst="rect">
              <a:avLst/>
            </a:prstGeom>
          </p:spPr>
        </p:pic>
      </p:grpSp>
      <p:sp>
        <p:nvSpPr>
          <p:cNvPr id="17" name="Овал 16"/>
          <p:cNvSpPr/>
          <p:nvPr/>
        </p:nvSpPr>
        <p:spPr>
          <a:xfrm>
            <a:off x="4550832" y="2295817"/>
            <a:ext cx="1700836" cy="170083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690166" y="4032849"/>
            <a:ext cx="1700836" cy="170083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4"/>
          <a:srcRect l="16545" r="30156"/>
          <a:stretch/>
        </p:blipFill>
        <p:spPr>
          <a:xfrm>
            <a:off x="9324360" y="2826594"/>
            <a:ext cx="2865863" cy="403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15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/>
          <p:cNvCxnSpPr/>
          <p:nvPr/>
        </p:nvCxnSpPr>
        <p:spPr>
          <a:xfrm>
            <a:off x="0" y="1660849"/>
            <a:ext cx="12192000" cy="186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0" y="3399453"/>
            <a:ext cx="12192000" cy="186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0" y="5138057"/>
            <a:ext cx="12192000" cy="186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45" y="20335"/>
            <a:ext cx="1324558" cy="156108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659" y="19021"/>
            <a:ext cx="1523130" cy="15624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945" y="19021"/>
            <a:ext cx="1492442" cy="15624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5543" y="19021"/>
            <a:ext cx="1300615" cy="15624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40314" y="19021"/>
            <a:ext cx="1450103" cy="15624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3444" r="99556"/>
                    </a14:imgEffect>
                  </a14:imgLayer>
                </a14:imgProps>
              </a:ext>
            </a:extLst>
          </a:blip>
          <a:srcRect t="3093" b="10525"/>
          <a:stretch/>
        </p:blipFill>
        <p:spPr>
          <a:xfrm>
            <a:off x="92710" y="1710168"/>
            <a:ext cx="1421130" cy="165862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3056" l="10000" r="100000">
                        <a14:foregroundMark x1="27111" y1="28611" x2="53889" y2="60556"/>
                        <a14:foregroundMark x1="77333" y1="9861" x2="88333" y2="34028"/>
                        <a14:foregroundMark x1="46889" y1="53333" x2="77667" y2="22639"/>
                        <a14:foregroundMark x1="23333" y1="21528" x2="23333" y2="21528"/>
                        <a14:foregroundMark x1="28444" y1="69306" x2="28444" y2="69306"/>
                        <a14:foregroundMark x1="37000" y1="82778" x2="37000" y2="82778"/>
                        <a14:foregroundMark x1="55444" y1="76944" x2="55444" y2="76944"/>
                        <a14:foregroundMark x1="62444" y1="74306" x2="62444" y2="743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6724" y="1806395"/>
            <a:ext cx="1953000" cy="1562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61340" y="1758281"/>
            <a:ext cx="2047651" cy="15624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710" y="3496885"/>
            <a:ext cx="1600072" cy="15624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15771" y1="12917" x2="15771" y2="12917"/>
                        <a14:foregroundMark x1="54593" y1="19722" x2="54593" y2="19722"/>
                        <a14:foregroundMark x1="41594" y1="42778" x2="54939" y2="56806"/>
                        <a14:foregroundMark x1="40035" y1="47222" x2="46967" y2="53889"/>
                        <a14:foregroundMark x1="14385" y1="47778" x2="14385" y2="47778"/>
                        <a14:foregroundMark x1="10225" y1="43056" x2="30329" y2="57917"/>
                        <a14:foregroundMark x1="9012" y1="45694" x2="18198" y2="52361"/>
                        <a14:foregroundMark x1="6932" y1="55278" x2="11265" y2="59028"/>
                        <a14:foregroundMark x1="30503" y1="55139" x2="30503" y2="55139"/>
                        <a14:foregroundMark x1="51993" y1="58333" x2="51993" y2="58333"/>
                        <a14:foregroundMark x1="55286" y1="60556" x2="55286" y2="60556"/>
                        <a14:foregroundMark x1="56499" y1="60694" x2="56499" y2="60694"/>
                        <a14:foregroundMark x1="59965" y1="56250" x2="59965" y2="56250"/>
                        <a14:foregroundMark x1="94974" y1="71667" x2="94974" y2="75694"/>
                        <a14:foregroundMark x1="26516" y1="91528" x2="36222" y2="71528"/>
                        <a14:foregroundMark x1="38648" y1="90694" x2="56153" y2="94167"/>
                        <a14:foregroundMark x1="43847" y1="94167" x2="43847" y2="94167"/>
                        <a14:foregroundMark x1="45581" y1="89306" x2="49393" y2="79861"/>
                        <a14:foregroundMark x1="68804" y1="73056" x2="61698" y2="88611"/>
                        <a14:foregroundMark x1="34662" y1="83472" x2="36742" y2="90694"/>
                        <a14:foregroundMark x1="32756" y1="94722" x2="36915" y2="90694"/>
                        <a14:foregroundMark x1="31196" y1="96528" x2="31196" y2="98611"/>
                        <a14:foregroundMark x1="32756" y1="99167" x2="36049" y2="99306"/>
                        <a14:foregroundMark x1="52860" y1="98194" x2="54939" y2="99167"/>
                        <a14:foregroundMark x1="82842" y1="93750" x2="87522" y2="91528"/>
                        <a14:foregroundMark x1="93761" y1="73056" x2="85442" y2="78194"/>
                        <a14:foregroundMark x1="88042" y1="69306" x2="91161" y2="72778"/>
                        <a14:foregroundMark x1="25477" y1="64306" x2="29463" y2="70000"/>
                        <a14:foregroundMark x1="6239" y1="60278" x2="10919" y2="59028"/>
                        <a14:foregroundMark x1="2426" y1="52917" x2="693" y2="44028"/>
                        <a14:foregroundMark x1="1386" y1="42917" x2="8146" y2="33889"/>
                        <a14:foregroundMark x1="8839" y1="33194" x2="20277" y2="27222"/>
                        <a14:foregroundMark x1="24957" y1="26667" x2="39688" y2="26528"/>
                        <a14:foregroundMark x1="92201" y1="77083" x2="92894" y2="81667"/>
                        <a14:foregroundMark x1="94454" y1="79583" x2="97747" y2="77639"/>
                        <a14:foregroundMark x1="87522" y1="68750" x2="79376" y2="63750"/>
                        <a14:foregroundMark x1="78510" y1="63194" x2="67244" y2="60278"/>
                        <a14:foregroundMark x1="70017" y1="95972" x2="77296" y2="95000"/>
                        <a14:foregroundMark x1="24437" y1="71389" x2="29809" y2="79444"/>
                        <a14:foregroundMark x1="24437" y1="75000" x2="26343" y2="88056"/>
                        <a14:foregroundMark x1="20971" y1="91389" x2="26343" y2="87500"/>
                        <a14:foregroundMark x1="19757" y1="93194" x2="19411" y2="94722"/>
                        <a14:foregroundMark x1="37262" y1="24583" x2="44194" y2="15139"/>
                        <a14:foregroundMark x1="49220" y1="30139" x2="63432" y2="18611"/>
                        <a14:foregroundMark x1="11265" y1="51806" x2="22530" y2="41944"/>
                        <a14:foregroundMark x1="71057" y1="5833" x2="72617" y2="7222"/>
                        <a14:foregroundMark x1="54593" y1="7500" x2="61698" y2="5694"/>
                        <a14:foregroundMark x1="30156" y1="23333" x2="32756" y2="11944"/>
                        <a14:foregroundMark x1="14385" y1="27778" x2="14558" y2="14306"/>
                        <a14:foregroundMark x1="16118" y1="10556" x2="21664" y2="3194"/>
                        <a14:foregroundMark x1="27556" y1="972" x2="30849" y2="1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90674" y="1758281"/>
            <a:ext cx="1252090" cy="15624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728875" y="1758281"/>
            <a:ext cx="1899815" cy="15624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738" b="100000" l="10000" r="90000">
                        <a14:foregroundMark x1="38095" y1="11526" x2="51190" y2="19938"/>
                        <a14:foregroundMark x1="51310" y1="16667" x2="62976" y2="1370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4729" y="3575657"/>
            <a:ext cx="2044262" cy="15624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7750" y="3496885"/>
            <a:ext cx="2350947" cy="15624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7300" b="94300" l="2500" r="97100"/>
                    </a14:imgEffect>
                  </a14:imgLayer>
                </a14:imgProps>
              </a:ext>
            </a:extLst>
          </a:blip>
          <a:srcRect l="8149" t="14531" r="7345" b="14471"/>
          <a:stretch/>
        </p:blipFill>
        <p:spPr>
          <a:xfrm>
            <a:off x="7306023" y="3496885"/>
            <a:ext cx="1859654" cy="15624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587" b="98571" l="10000" r="90000">
                        <a14:foregroundMark x1="69762" y1="30794" x2="68810" y2="64444"/>
                      </a14:backgroundRemoval>
                    </a14:imgEffect>
                  </a14:imgLayer>
                </a14:imgProps>
              </a:ext>
            </a:extLst>
          </a:blip>
          <a:srcRect l="19922" t="5437" r="20011" b="5260"/>
          <a:stretch/>
        </p:blipFill>
        <p:spPr>
          <a:xfrm>
            <a:off x="9864765" y="3536271"/>
            <a:ext cx="1401200" cy="1562400"/>
          </a:xfrm>
          <a:prstGeom prst="rect">
            <a:avLst/>
          </a:prstGeom>
        </p:spPr>
      </p:pic>
      <p:sp>
        <p:nvSpPr>
          <p:cNvPr id="29" name="Овал 28"/>
          <p:cNvSpPr/>
          <p:nvPr/>
        </p:nvSpPr>
        <p:spPr>
          <a:xfrm>
            <a:off x="140813" y="5235490"/>
            <a:ext cx="1562400" cy="156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7447211" y="5216828"/>
            <a:ext cx="1562400" cy="156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2622389" y="5235490"/>
            <a:ext cx="1562400" cy="156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10047525" y="5216828"/>
            <a:ext cx="1562400" cy="156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5103965" y="5235490"/>
            <a:ext cx="1562400" cy="156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194806" y="-49540"/>
            <a:ext cx="1700836" cy="170083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5100016" y="1601095"/>
            <a:ext cx="2018962" cy="179835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2236737" y="3230358"/>
            <a:ext cx="2361960" cy="196574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9790457" y="5040624"/>
            <a:ext cx="2033675" cy="20336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69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44966" y="-167268"/>
            <a:ext cx="12623181" cy="71702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59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6545" r="30156"/>
          <a:stretch/>
        </p:blipFill>
        <p:spPr>
          <a:xfrm>
            <a:off x="9324360" y="2826594"/>
            <a:ext cx="2865863" cy="403140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428857" y="194184"/>
            <a:ext cx="6564832" cy="644139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141844" y="2826594"/>
            <a:ext cx="450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41844" y="3628351"/>
            <a:ext cx="450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941982" y="4545497"/>
            <a:ext cx="437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23474" y="4580687"/>
            <a:ext cx="437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904966" y="4580687"/>
            <a:ext cx="437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24553" y="5596986"/>
            <a:ext cx="437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919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44966" y="-167268"/>
            <a:ext cx="12623181" cy="71702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01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908" y="369848"/>
            <a:ext cx="7649736" cy="611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04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44966" y="-167268"/>
            <a:ext cx="12623181" cy="71702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57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087" y="887896"/>
            <a:ext cx="9540062" cy="466199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3"/>
          <a:srcRect l="16545" r="30156"/>
          <a:stretch/>
        </p:blipFill>
        <p:spPr>
          <a:xfrm>
            <a:off x="9324360" y="2826594"/>
            <a:ext cx="2865863" cy="4031406"/>
          </a:xfrm>
          <a:prstGeom prst="rect">
            <a:avLst/>
          </a:prstGeom>
        </p:spPr>
      </p:pic>
      <p:sp>
        <p:nvSpPr>
          <p:cNvPr id="30" name="Равнобедренный треугольник 29"/>
          <p:cNvSpPr/>
          <p:nvPr/>
        </p:nvSpPr>
        <p:spPr>
          <a:xfrm>
            <a:off x="9324360" y="1974575"/>
            <a:ext cx="854643" cy="710355"/>
          </a:xfrm>
          <a:prstGeom prst="triangle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Равнобедренный треугольник 30"/>
          <p:cNvSpPr/>
          <p:nvPr/>
        </p:nvSpPr>
        <p:spPr>
          <a:xfrm>
            <a:off x="8179015" y="1974574"/>
            <a:ext cx="906684" cy="710355"/>
          </a:xfrm>
          <a:prstGeom prst="triangle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авнобедренный треугольник 31"/>
          <p:cNvSpPr/>
          <p:nvPr/>
        </p:nvSpPr>
        <p:spPr>
          <a:xfrm>
            <a:off x="7033669" y="1974573"/>
            <a:ext cx="854643" cy="710355"/>
          </a:xfrm>
          <a:prstGeom prst="triangle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Равнобедренный треугольник 32"/>
          <p:cNvSpPr/>
          <p:nvPr/>
        </p:nvSpPr>
        <p:spPr>
          <a:xfrm>
            <a:off x="5940364" y="1974572"/>
            <a:ext cx="854643" cy="710355"/>
          </a:xfrm>
          <a:prstGeom prst="triangle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внобедренный треугольник 33"/>
          <p:cNvSpPr/>
          <p:nvPr/>
        </p:nvSpPr>
        <p:spPr>
          <a:xfrm>
            <a:off x="4795019" y="1974571"/>
            <a:ext cx="854643" cy="710355"/>
          </a:xfrm>
          <a:prstGeom prst="triangle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1371496" y="3153053"/>
            <a:ext cx="921130" cy="918481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2517809" y="3153052"/>
            <a:ext cx="921130" cy="918481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3664122" y="3153051"/>
            <a:ext cx="921130" cy="918481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4810435" y="3153050"/>
            <a:ext cx="921130" cy="918481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7394713" y="4399722"/>
            <a:ext cx="649357" cy="787381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50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44966" y="-167268"/>
            <a:ext cx="12623181" cy="71702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55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t="21173"/>
          <a:stretch/>
        </p:blipFill>
        <p:spPr>
          <a:xfrm>
            <a:off x="5355462" y="-11151"/>
            <a:ext cx="3956647" cy="32102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23255" t="28678"/>
          <a:stretch/>
        </p:blipFill>
        <p:spPr>
          <a:xfrm>
            <a:off x="0" y="-1"/>
            <a:ext cx="2437638" cy="226538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r="50000"/>
          <a:stretch/>
        </p:blipFill>
        <p:spPr>
          <a:xfrm>
            <a:off x="9911899" y="422702"/>
            <a:ext cx="2280102" cy="456020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b="44665"/>
          <a:stretch/>
        </p:blipFill>
        <p:spPr>
          <a:xfrm>
            <a:off x="6452616" y="4327977"/>
            <a:ext cx="4560203" cy="25233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/>
          <a:srcRect l="6885" b="6858"/>
          <a:stretch/>
        </p:blipFill>
        <p:spPr>
          <a:xfrm>
            <a:off x="-13252" y="3510837"/>
            <a:ext cx="3352800" cy="335379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48000" y="1614023"/>
            <a:ext cx="680923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Мне было тяжело…</a:t>
            </a:r>
          </a:p>
          <a:p>
            <a:endParaRPr lang="ru-RU" sz="4000" b="1" dirty="0" smtClean="0"/>
          </a:p>
          <a:p>
            <a:r>
              <a:rPr lang="ru-RU" sz="4000" b="1" dirty="0" smtClean="0"/>
              <a:t>У меня сегодня получилось …</a:t>
            </a:r>
          </a:p>
          <a:p>
            <a:endParaRPr lang="ru-RU" sz="4000" b="1" dirty="0" smtClean="0"/>
          </a:p>
          <a:p>
            <a:r>
              <a:rPr lang="ru-RU" sz="4000" b="1" dirty="0" smtClean="0"/>
              <a:t>Мне очень понравилось…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92443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25</Words>
  <Application>Microsoft Office PowerPoint</Application>
  <PresentationFormat>Широкоэкранный</PresentationFormat>
  <Paragraphs>18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Варвара Трофимова</dc:creator>
  <cp:lastModifiedBy>Варвара Трофимова</cp:lastModifiedBy>
  <cp:revision>18</cp:revision>
  <dcterms:created xsi:type="dcterms:W3CDTF">2024-11-13T13:16:53Z</dcterms:created>
  <dcterms:modified xsi:type="dcterms:W3CDTF">2024-11-14T05:37:31Z</dcterms:modified>
</cp:coreProperties>
</file>